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06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314222"/>
            <a:ext cx="8667078" cy="214601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r>
              <a:rPr lang="it" sz="4200" i="1" dirty="0">
                <a:latin typeface="Nunito"/>
                <a:ea typeface="Nunito"/>
                <a:cs typeface="Nunito"/>
                <a:sym typeface="Nunito"/>
              </a:rPr>
              <a:t>Video</a:t>
            </a:r>
            <a:r>
              <a:rPr lang="it" sz="4200" dirty="0">
                <a:latin typeface="Nunito"/>
                <a:ea typeface="Nunito"/>
                <a:cs typeface="Nunito"/>
                <a:sym typeface="Nunito"/>
              </a:rPr>
              <a:t> </a:t>
            </a:r>
            <a:br>
              <a:rPr lang="it" sz="2800" dirty="0">
                <a:latin typeface="Nunito"/>
                <a:ea typeface="Nunito"/>
                <a:cs typeface="Nunito"/>
                <a:sym typeface="Nunito"/>
              </a:rPr>
            </a:br>
            <a:r>
              <a:rPr lang="it" sz="4400" dirty="0">
                <a:latin typeface="Nunito"/>
                <a:ea typeface="Nunito"/>
                <a:cs typeface="Nunito"/>
                <a:sym typeface="Nunito"/>
              </a:rPr>
              <a:t>“Il Sogno” di Roberto Benigni </a:t>
            </a:r>
            <a:br>
              <a:rPr lang="it" sz="4400" dirty="0">
                <a:latin typeface="Nunito"/>
                <a:ea typeface="Nunito"/>
                <a:cs typeface="Nunito"/>
                <a:sym typeface="Nunito"/>
              </a:rPr>
            </a:br>
            <a:r>
              <a:rPr lang="it-IT" sz="3100" dirty="0">
                <a:latin typeface="Nunito" pitchFamily="2" charset="0"/>
              </a:rPr>
              <a:t>Lo</a:t>
            </a:r>
            <a:r>
              <a:rPr lang="it-IT" sz="3100" b="0" i="0" u="none" strike="noStrike" baseline="0" dirty="0">
                <a:solidFill>
                  <a:srgbClr val="000000"/>
                </a:solidFill>
                <a:latin typeface="Nunito" pitchFamily="2" charset="0"/>
              </a:rPr>
              <a:t> spettacolo è visibile attraverso le piattaforme di RaiPlay o YouTube </a:t>
            </a:r>
            <a:br>
              <a:rPr lang="it-IT" sz="3100" dirty="0">
                <a:latin typeface="Nunito" pitchFamily="2" charset="0"/>
              </a:rPr>
            </a:br>
            <a:endParaRPr sz="31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4251706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i="1" dirty="0">
                <a:latin typeface="Nunito"/>
                <a:ea typeface="Nunito"/>
                <a:cs typeface="Nunito"/>
                <a:sym typeface="Nunito"/>
              </a:rPr>
              <a:t>25-27 Aprile 2025, Pavone Canavese</a:t>
            </a:r>
            <a:endParaRPr i="1" dirty="0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6" name="Google Shape;56;p13" title="logo Comune di Pavon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7995" y="245950"/>
            <a:ext cx="988018" cy="1428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</Words>
  <Application>Microsoft Office PowerPoint</Application>
  <PresentationFormat>Presentazione su schermo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Nunito</vt:lpstr>
      <vt:lpstr>Arial</vt:lpstr>
      <vt:lpstr>Simple Light</vt:lpstr>
      <vt:lpstr>Video  “Il Sogno” di Roberto Benigni  Lo spettacolo è visibile attraverso le piattaforme di RaiPlay o YouTube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Maura Raise</dc:creator>
  <cp:lastModifiedBy>Maura Raise</cp:lastModifiedBy>
  <cp:revision>5</cp:revision>
  <dcterms:modified xsi:type="dcterms:W3CDTF">2025-04-30T10:18:23Z</dcterms:modified>
</cp:coreProperties>
</file>