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57" r:id="rId7"/>
    <p:sldId id="260" r:id="rId8"/>
    <p:sldId id="265" r:id="rId9"/>
    <p:sldId id="261" r:id="rId10"/>
    <p:sldId id="264" r:id="rId11"/>
    <p:sldId id="276" r:id="rId12"/>
    <p:sldId id="277" r:id="rId13"/>
    <p:sldId id="259" r:id="rId14"/>
    <p:sldId id="262" r:id="rId15"/>
    <p:sldId id="263" r:id="rId16"/>
    <p:sldId id="287" r:id="rId17"/>
    <p:sldId id="266" r:id="rId18"/>
    <p:sldId id="288" r:id="rId19"/>
    <p:sldId id="283" r:id="rId20"/>
    <p:sldId id="285" r:id="rId21"/>
    <p:sldId id="273" r:id="rId22"/>
    <p:sldId id="289" r:id="rId23"/>
    <p:sldId id="290" r:id="rId24"/>
    <p:sldId id="291" r:id="rId25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8DFD91-03C9-438E-AB0B-509675BB1D04}" type="datetimeFigureOut">
              <a:rPr lang="it-IT"/>
              <a:pPr>
                <a:defRPr/>
              </a:pPr>
              <a:t>10/09/2021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15119-1EEA-4D5D-9F8F-FDA39B4B1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88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1BED1F-645D-46D3-933B-348F705479BF}" type="slidenum">
              <a:rPr lang="it-IT" altLang="it-IT"/>
              <a:pPr eaLnBrk="1" hangingPunct="1"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856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6A86-8381-46EE-AB66-96FCA05C2CF6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C6FCD-6415-44FC-9C6E-41FAD44A98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0171369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90A4-BB49-44D7-919C-7F4C0FADAA51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53181-1C08-454B-B7AE-82D7C486F8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84799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9E46-7EEC-4985-998B-E6F45EACF56A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46DCE-F483-48C7-B549-678E3948D4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1806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8BA6-7C02-4627-A9F9-BDD2B9E584FE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5E431-568A-4F80-A5D3-6B68DF13E8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6545499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A603-A984-41FC-BFBA-2211E0DBAB52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F2F01-8DF0-446D-A94E-ECE6B85A5C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10409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F8C5-3CB9-43E3-BE4E-94013D4FE502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F8B7D-E7A7-4FD7-B77E-F7713ADE53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04454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21DF-2B9E-49CA-99DC-CE401A0E294C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7CD5A-2A06-4446-B550-13194EEAF2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3646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69E8-F474-46D9-8EC7-29E80FE60762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DBB7-083F-4EE3-A7D5-D890550E925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369487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D47-8AD3-4CDD-A08B-A25EE5494B47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5AFBF-B9D5-45B2-B7E1-206C85F48F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456643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3AF52-D56D-4B25-8B85-1C3873A1376D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B352-6E34-4071-BA7E-394D8791D1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55082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349C-5BE0-405A-8E20-AB147463EEB4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4D450-F22D-4DAC-B255-F64A4406B2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58765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4C762CEC-25A5-4505-876D-9EDC477741B3}" type="datetime1">
              <a:rPr lang="it-IT"/>
              <a:pPr>
                <a:defRPr/>
              </a:pPr>
              <a:t>10/09/2021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AFAD39-EA14-4BF4-864E-92CA75A8808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it-IT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it-IT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it-IT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lang="it-IT" sz="2000" kern="1200">
          <a:solidFill>
            <a:srgbClr val="000000"/>
          </a:solidFill>
          <a:latin typeface="Calibri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it-IT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 txBox="1">
            <a:spLocks noGrp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pPr eaLnBrk="1" hangingPunct="1"/>
            <a:r>
              <a:rPr altLang="it-IT" dirty="0">
                <a:latin typeface="Calibri" panose="020F0502020204030204" pitchFamily="34" charset="0"/>
              </a:rPr>
              <a:t>ANNO SCOLASTICO 202</a:t>
            </a:r>
            <a:r>
              <a:rPr lang="it-IT" altLang="it-IT" dirty="0">
                <a:latin typeface="Calibri" panose="020F0502020204030204" pitchFamily="34" charset="0"/>
              </a:rPr>
              <a:t>1</a:t>
            </a:r>
            <a:r>
              <a:rPr altLang="it-IT" dirty="0">
                <a:latin typeface="Calibri" panose="020F0502020204030204" pitchFamily="34" charset="0"/>
              </a:rPr>
              <a:t>/202</a:t>
            </a:r>
            <a:r>
              <a:rPr lang="it-IT" altLang="it-IT" dirty="0">
                <a:latin typeface="Calibri" panose="020F0502020204030204" pitchFamily="34" charset="0"/>
              </a:rPr>
              <a:t>2</a:t>
            </a:r>
            <a:endParaRPr altLang="it-IT" dirty="0">
              <a:latin typeface="Calibri" panose="020F0502020204030204" pitchFamily="34" charset="0"/>
            </a:endParaRPr>
          </a:p>
        </p:txBody>
      </p:sp>
      <p:sp>
        <p:nvSpPr>
          <p:cNvPr id="2051" name="Sottotitolo 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altLang="it-IT" sz="4000" dirty="0">
                <a:solidFill>
                  <a:srgbClr val="000000"/>
                </a:solidFill>
                <a:latin typeface="Calibri" panose="020F0502020204030204" pitchFamily="34" charset="0"/>
              </a:rPr>
              <a:t>COMUNE DI </a:t>
            </a:r>
          </a:p>
          <a:p>
            <a:pPr eaLnBrk="1" hangingPunct="1">
              <a:spcBef>
                <a:spcPts val="1000"/>
              </a:spcBef>
            </a:pPr>
            <a:r>
              <a:rPr altLang="it-IT" sz="4000" dirty="0">
                <a:solidFill>
                  <a:srgbClr val="000000"/>
                </a:solidFill>
                <a:latin typeface="Calibri" panose="020F0502020204030204" pitchFamily="34" charset="0"/>
              </a:rPr>
              <a:t>PAVONE CANAVESE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ottotitolo 2"/>
          <p:cNvSpPr txBox="1">
            <a:spLocks noChangeArrowheads="1"/>
          </p:cNvSpPr>
          <p:nvPr/>
        </p:nvSpPr>
        <p:spPr bwMode="auto">
          <a:xfrm>
            <a:off x="209550" y="330200"/>
            <a:ext cx="8867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/>
              <a:t>ORARI DEGLI INGRESSI SCAGLIONATI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800343-E1F8-4A62-AC13-E3F07EC7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013460"/>
            <a:ext cx="8029575" cy="5562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ttotitolo 2"/>
          <p:cNvSpPr txBox="1">
            <a:spLocks noGrp="1"/>
          </p:cNvSpPr>
          <p:nvPr>
            <p:ph type="title"/>
          </p:nvPr>
        </p:nvSpPr>
        <p:spPr>
          <a:xfrm>
            <a:off x="335484" y="-28005"/>
            <a:ext cx="8229600" cy="864717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USCITA SCUOLA PRIMARIA</a:t>
            </a:r>
            <a:endParaRPr altLang="it-IT" sz="1800" i="1" dirty="0">
              <a:latin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506515-F551-4AAA-AFD8-2F5F22B3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8" y="908720"/>
            <a:ext cx="7915275" cy="5695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ttotitolo 2"/>
          <p:cNvSpPr txBox="1">
            <a:spLocks noChangeArrowheads="1"/>
          </p:cNvSpPr>
          <p:nvPr/>
        </p:nvSpPr>
        <p:spPr bwMode="auto">
          <a:xfrm>
            <a:off x="209550" y="44450"/>
            <a:ext cx="886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/>
              <a:t>ORARI DELLE USCITE SCAGLIONATI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8D72B4-CBDF-408C-96E3-2827AEBB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692696"/>
            <a:ext cx="7591425" cy="5905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3. SCUOLA SECONDARIA DI PRIMO GRADO</a:t>
            </a:r>
          </a:p>
        </p:txBody>
      </p:sp>
      <p:pic>
        <p:nvPicPr>
          <p:cNvPr id="15363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28690" r="8221" b="13058"/>
          <a:stretch>
            <a:fillRect/>
          </a:stretch>
        </p:blipFill>
        <p:spPr>
          <a:xfrm rot="10799991">
            <a:off x="284163" y="1754188"/>
            <a:ext cx="8596312" cy="3859212"/>
          </a:xfr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ottotitolo 2"/>
          <p:cNvSpPr txBox="1">
            <a:spLocks noGrp="1"/>
          </p:cNvSpPr>
          <p:nvPr>
            <p:ph type="title"/>
          </p:nvPr>
        </p:nvSpPr>
        <p:spPr>
          <a:xfrm>
            <a:off x="116945" y="138658"/>
            <a:ext cx="9002713" cy="1143000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PIANTINA SCUOLA SECONDARIA DI PRIMO GRADO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96906A-7775-45CC-A7B5-54602DD2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" y="1556792"/>
            <a:ext cx="8582025" cy="516255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7A7BE58-99E6-B34C-B9CB-86581F15C122}"/>
              </a:ext>
            </a:extLst>
          </p:cNvPr>
          <p:cNvSpPr/>
          <p:nvPr/>
        </p:nvSpPr>
        <p:spPr>
          <a:xfrm>
            <a:off x="5580112" y="1844824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 txBox="1">
            <a:spLocks noGrp="1"/>
          </p:cNvSpPr>
          <p:nvPr>
            <p:ph type="title"/>
          </p:nvPr>
        </p:nvSpPr>
        <p:spPr>
          <a:xfrm>
            <a:off x="468313" y="115888"/>
            <a:ext cx="8229600" cy="941387"/>
          </a:xfrm>
        </p:spPr>
        <p:txBody>
          <a:bodyPr/>
          <a:lstStyle/>
          <a:p>
            <a:pPr eaLnBrk="1" hangingPunct="1"/>
            <a:r>
              <a:rPr altLang="it-IT" sz="3200">
                <a:latin typeface="Calibri" panose="020F0502020204030204" pitchFamily="34" charset="0"/>
              </a:rPr>
              <a:t>INGRESSI E ORARI: PIANO TERRA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07704" y="3429000"/>
            <a:ext cx="21602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55676" y="3385305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0A0410-818D-4543-91C2-62D1FF22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800975" cy="54292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 txBox="1">
            <a:spLocks noGrp="1"/>
          </p:cNvSpPr>
          <p:nvPr>
            <p:ph type="title"/>
          </p:nvPr>
        </p:nvSpPr>
        <p:spPr>
          <a:xfrm>
            <a:off x="468313" y="115888"/>
            <a:ext cx="8229600" cy="941387"/>
          </a:xfrm>
        </p:spPr>
        <p:txBody>
          <a:bodyPr/>
          <a:lstStyle/>
          <a:p>
            <a:pPr eaLnBrk="1" hangingPunct="1"/>
            <a:r>
              <a:rPr altLang="it-IT" sz="3200">
                <a:latin typeface="Calibri" panose="020F0502020204030204" pitchFamily="34" charset="0"/>
              </a:rPr>
              <a:t>USCITE E ORARI: PIANO TERRA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743D40-1E75-45BF-9CDA-0F2BE5CD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908720"/>
            <a:ext cx="8315325" cy="57340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 txBox="1">
            <a:spLocks noGrp="1"/>
          </p:cNvSpPr>
          <p:nvPr>
            <p:ph type="title"/>
          </p:nvPr>
        </p:nvSpPr>
        <p:spPr>
          <a:xfrm>
            <a:off x="520700" y="-9525"/>
            <a:ext cx="8229600" cy="1027113"/>
          </a:xfrm>
        </p:spPr>
        <p:txBody>
          <a:bodyPr/>
          <a:lstStyle/>
          <a:p>
            <a:pPr eaLnBrk="1" hangingPunct="1"/>
            <a:r>
              <a:rPr altLang="it-IT" sz="3200">
                <a:latin typeface="Calibri" panose="020F0502020204030204" pitchFamily="34" charset="0"/>
              </a:rPr>
              <a:t>INGRESSI E ORARI: PRIMO PIANO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80728"/>
            <a:ext cx="8058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 txBox="1">
            <a:spLocks noGrp="1"/>
          </p:cNvSpPr>
          <p:nvPr>
            <p:ph type="title"/>
          </p:nvPr>
        </p:nvSpPr>
        <p:spPr>
          <a:xfrm>
            <a:off x="520700" y="-9525"/>
            <a:ext cx="8229600" cy="1027113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USCITA : PRIMO PIANO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08720"/>
            <a:ext cx="82105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/>
          <p:nvPr/>
        </p:nvSpPr>
        <p:spPr>
          <a:xfrm>
            <a:off x="250825" y="404813"/>
            <a:ext cx="8785225" cy="10799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00"/>
                </a:solidFill>
                <a:latin typeface="Calibri"/>
                <a:cs typeface="+mn-cs"/>
              </a:rPr>
              <a:t>I GENITORI DEI RAGAZZI DELLA SCUOLA PRIMARIA CHE NON USUFRUISCONO DEL SERVIZIO MENSA ATTENDERANNO I FIGLI IN VIA VIGNALE, MANTENENDO IL DISTANZIAMENTO E INDOSSANDO LE MASCHERINE</a:t>
            </a:r>
            <a:r>
              <a:rPr lang="it-IT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700808"/>
            <a:ext cx="66770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 txBox="1">
            <a:spLocks noGrp="1"/>
          </p:cNvSpPr>
          <p:nvPr>
            <p:ph type="title"/>
          </p:nvPr>
        </p:nvSpPr>
        <p:spPr>
          <a:xfrm>
            <a:off x="468313" y="1196752"/>
            <a:ext cx="8229600" cy="1143000"/>
          </a:xfrm>
        </p:spPr>
        <p:txBody>
          <a:bodyPr/>
          <a:lstStyle/>
          <a:p>
            <a:pPr eaLnBrk="1" hangingPunct="1"/>
            <a:r>
              <a:rPr altLang="it-IT" sz="4000" dirty="0">
                <a:latin typeface="Calibri" panose="020F0502020204030204" pitchFamily="34" charset="0"/>
              </a:rPr>
              <a:t>ISTITUTO COMPRENSIVO </a:t>
            </a:r>
            <a:br>
              <a:rPr altLang="it-IT" sz="4000" dirty="0">
                <a:latin typeface="Calibri" panose="020F0502020204030204" pitchFamily="34" charset="0"/>
              </a:rPr>
            </a:br>
            <a:r>
              <a:rPr altLang="it-IT" sz="4000" dirty="0">
                <a:latin typeface="Calibri" panose="020F0502020204030204" pitchFamily="34" charset="0"/>
              </a:rPr>
              <a:t>PAVONE CANAVESE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298637" y="3284984"/>
            <a:ext cx="8568952" cy="1800795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sz="3600" dirty="0">
                <a:solidFill>
                  <a:srgbClr val="FF0000"/>
                </a:solidFill>
              </a:rPr>
              <a:t>  SCUOLA DELL'INFANZIA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3600" dirty="0">
                <a:solidFill>
                  <a:srgbClr val="FF0000"/>
                </a:solidFill>
              </a:rPr>
              <a:t>2.    SCUOLA PRIMARIA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3600" dirty="0">
                <a:solidFill>
                  <a:srgbClr val="FF0000"/>
                </a:solidFill>
              </a:rPr>
              <a:t>3.    SCUOLA SECONDARIA DI PRIMO GRADO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endParaRPr sz="36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/>
          <p:cNvSpPr>
            <a:spLocks noChangeArrowheads="1"/>
          </p:cNvSpPr>
          <p:nvPr/>
        </p:nvSpPr>
        <p:spPr bwMode="auto">
          <a:xfrm>
            <a:off x="521073" y="634454"/>
            <a:ext cx="7920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GLI ALUNNI DELLA SCUOLA PRIMARIA  CHE FARANO LA PAUSA MENSA A CASA  RIENTRERANNO A SCUOLA DAGLL’ INGRESSO DI VIA VIGNALE, MANTENENDO LA DISTANZA DI SICUREZZA E INDOSSANDO LA MASCHERINA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56792"/>
            <a:ext cx="6838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 txBox="1">
            <a:spLocks noGrp="1"/>
          </p:cNvSpPr>
          <p:nvPr>
            <p:ph type="title"/>
          </p:nvPr>
        </p:nvSpPr>
        <p:spPr>
          <a:xfrm>
            <a:off x="468313" y="2540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7. INGRESSO SEGRETERIA</a:t>
            </a:r>
          </a:p>
        </p:txBody>
      </p:sp>
      <p:pic>
        <p:nvPicPr>
          <p:cNvPr id="30723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188" y="1052513"/>
            <a:ext cx="7775575" cy="5732462"/>
          </a:xfr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 txBox="1">
            <a:spLocks noChangeArrowheads="1"/>
          </p:cNvSpPr>
          <p:nvPr/>
        </p:nvSpPr>
        <p:spPr bwMode="auto">
          <a:xfrm>
            <a:off x="366713" y="14288"/>
            <a:ext cx="82296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4. SCUOLABUS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(IL SERVIZIO AL MOMENTO VIENE PROPOSTO, POTRA’ SUBIRE MODIFICHE IN BASE A ESIGENZE O NUOVE NORMATIVE REGIONALI E/O STATALI)</a:t>
            </a:r>
          </a:p>
        </p:txBody>
      </p:sp>
      <p:sp>
        <p:nvSpPr>
          <p:cNvPr id="3" name="Segnaposto contenuto 2"/>
          <p:cNvSpPr txBox="1"/>
          <p:nvPr/>
        </p:nvSpPr>
        <p:spPr>
          <a:xfrm>
            <a:off x="92461" y="1196752"/>
            <a:ext cx="8797925" cy="528436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IL PERCORSO STANDARD DELLO SCUOLABUS ANDATA INIZIA ALLE 7:25 SEGUENDO IL SEGUENTE GIRO: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BORGATA DOSSI; VIA EINAUDI; VIA E. FERMI,11; VIA DEI RONCHI; VIA CIRCONVALLAZIONE;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VIA NOSETTA . </a:t>
            </a:r>
            <a:r>
              <a:rPr lang="it-IT" sz="1400" b="1" kern="0" dirty="0">
                <a:solidFill>
                  <a:srgbClr val="000000"/>
                </a:solidFill>
                <a:latin typeface="Calibri"/>
                <a:cs typeface="+mn-cs"/>
              </a:rPr>
              <a:t>TALE PERCORSO VERRA’ EVENTUALMENTE MODIFICATO IN BASE ALLA RESIDENZA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rgbClr val="000000"/>
                </a:solidFill>
                <a:latin typeface="Calibri"/>
                <a:cs typeface="+mn-cs"/>
              </a:rPr>
              <a:t>        DEGLI ISCRITTI AL SERVIZIO.</a:t>
            </a:r>
            <a:endParaRPr lang="it-IT" sz="14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GLI ALUNNI DELLA SCUOLA PRIMARIA SCENDERANNO NELLA PIAZZETTA DAVANTI ALLE SCUOLE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MATERNA E PRIMARIA PER ENTRARE NEL LOCALE DELLA SCUOLA MATERNA PRE-SCUOLA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(IL CONDUCENTE DELL’AUTOBUS SI  ACCERTA CHE I  BAMBI ENTRINO NEL LOCALE).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</a:t>
            </a:r>
            <a:r>
              <a:rPr lang="it-IT" sz="1400" kern="0" dirty="0">
                <a:solidFill>
                  <a:srgbClr val="000000"/>
                </a:solidFill>
                <a:latin typeface="Calibri"/>
              </a:rPr>
              <a:t> LE MODALITA’ DI INGRESSO E ACCETTAZIONE SONO QUELLE PREVISTE DALLE NORMATIVE IN VIGORE.</a:t>
            </a:r>
            <a:endParaRPr lang="it-IT" sz="14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GLI STUDENTI DELLA SCUOLA SECONDARIA DI PRIMO GRADO SCENDERANNO DAVANTI ALLA LORO   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        SCUOLA.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IL GIRO DELLO SCUOLABUS RITORNO PER GLI ALUNNI DELLA SCUOLA SECONDARIA DI PRIMO GRADO INIZIA AL TERMINE DELLE LEZIONI.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00"/>
                </a:solidFill>
                <a:latin typeface="Calibri"/>
                <a:cs typeface="+mn-cs"/>
              </a:rPr>
              <a:t>GLI ALUNNI DELLA SCUOLA PRIMARIA ASPETTERANNO LO SCUOLABUS RITORNO IN COMPAGNIA DI UN OPERATORE CHE LI ACCOMPAGNERA’ AL MEZZO.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1" kern="0" dirty="0">
                <a:solidFill>
                  <a:srgbClr val="000000"/>
                </a:solidFill>
                <a:latin typeface="Calibri"/>
                <a:cs typeface="+mn-cs"/>
              </a:rPr>
              <a:t>      N.B. I RAGAZZI DEVONO INDOSSARE LA MASCHERINA, RISPETTARE LE REGOLE DI 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i="1" kern="0" dirty="0">
                <a:solidFill>
                  <a:srgbClr val="000000"/>
                </a:solidFill>
                <a:latin typeface="Calibri"/>
                <a:cs typeface="+mn-cs"/>
              </a:rPr>
              <a:t>      DISTANZIAMENTO E MANTENERE IL POSTO SULLO SCUOLABUS</a:t>
            </a:r>
          </a:p>
        </p:txBody>
      </p:sp>
    </p:spTree>
    <p:extLst>
      <p:ext uri="{BB962C8B-B14F-4D97-AF65-F5344CB8AC3E}">
        <p14:creationId xmlns:p14="http://schemas.microsoft.com/office/powerpoint/2010/main" val="203325522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 txBox="1">
            <a:spLocks noChangeArrowheads="1"/>
          </p:cNvSpPr>
          <p:nvPr/>
        </p:nvSpPr>
        <p:spPr bwMode="auto">
          <a:xfrm>
            <a:off x="366713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5. PRE-POST SCUOLA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(IL SERVIZIO AL MOMENTO VIENE PROPOSTO, POTRA’ SUBIRE MODIFICHE IN BASE A ESIGENZE O NUOVE NORMATIVE REGIONALI E/O STATALI)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22531" name="Segnaposto contenuto 2"/>
          <p:cNvSpPr txBox="1">
            <a:spLocks noChangeArrowheads="1"/>
          </p:cNvSpPr>
          <p:nvPr/>
        </p:nvSpPr>
        <p:spPr bwMode="auto">
          <a:xfrm>
            <a:off x="557213" y="1484313"/>
            <a:ext cx="7848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 sz="2400" dirty="0"/>
          </a:p>
        </p:txBody>
      </p:sp>
      <p:sp>
        <p:nvSpPr>
          <p:cNvPr id="4" name="Segnaposto contenuto 2"/>
          <p:cNvSpPr txBox="1"/>
          <p:nvPr/>
        </p:nvSpPr>
        <p:spPr>
          <a:xfrm>
            <a:off x="827584" y="1844824"/>
            <a:ext cx="7848600" cy="47529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  <a:cs typeface="+mn-cs"/>
              </a:rPr>
              <a:t>I SERVIZI PER LA SCUOLA DELL’INFANZIA, VERRANNO ATTIVATI SE SI RAGGIUNGERA’ UN NUMERO SUFFICIENTE DI ISCRIZIONI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  <a:p>
            <a:pPr marL="342900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</a:rPr>
              <a:t>I SERVIZI PER LA SCUOLA PRIMARIA SI TERRANNO NEL LOCALE APPOSITAMENTE ALLESTITO ALLA SCUOLA DELL’INFANZIA CON I SEGUENTI  ORARI:</a:t>
            </a:r>
          </a:p>
          <a:p>
            <a:pPr marL="800100" lvl="1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</a:rPr>
              <a:t>PRE SCUOLA: 7:30 – 8:30</a:t>
            </a:r>
          </a:p>
          <a:p>
            <a:pPr marL="800100" lvl="1" indent="-342900" fontAlgn="auto">
              <a:spcBef>
                <a:spcPts val="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</a:rPr>
              <a:t>POST SCUOLA: 16:30 – 17:30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00"/>
                </a:solidFill>
                <a:latin typeface="Calibri"/>
              </a:rPr>
              <a:t>GLI ALUNNI VERRANNO ACCOMPAGNATI LUNGO IL PERCORSO DALL’OPERATORE INCARICATO</a:t>
            </a:r>
          </a:p>
        </p:txBody>
      </p:sp>
    </p:spTree>
    <p:extLst>
      <p:ext uri="{BB962C8B-B14F-4D97-AF65-F5344CB8AC3E}">
        <p14:creationId xmlns:p14="http://schemas.microsoft.com/office/powerpoint/2010/main" val="36648499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229600" cy="571500"/>
          </a:xfrm>
        </p:spPr>
        <p:txBody>
          <a:bodyPr/>
          <a:lstStyle/>
          <a:p>
            <a:pPr eaLnBrk="1" hangingPunct="1"/>
            <a:r>
              <a:rPr alt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6. MENSA</a:t>
            </a:r>
            <a:endParaRPr altLang="it-IT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93675" y="1312962"/>
            <a:ext cx="8077274" cy="5411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sz="1800" dirty="0"/>
              <a:t>GLI ALUNNI DELLA SCUOLA DELL'INFANZIA CONSUMERANNO I PASTI ALLE ORE 12:00, 2 SEZIONI NEL REFRETTORIO E 1 SEZIONE IN AULA A ROTAZIONE.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GLI ALUNNI DELLA SCUOLA PRIMARIA CONSUMERANNO I PASTI NEL  REFETTORIO IN DUE TURNI: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1° TURNO, DALLE ORE 12:30 (1°A, 1°B, 2°A, 2°B, 3°A, 3°B, LE SECONDE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lang="it-IT" sz="1800" dirty="0"/>
              <a:t>                       </a:t>
            </a:r>
            <a:r>
              <a:rPr sz="1800" dirty="0"/>
              <a:t>MANGIANO IN CLASSE)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/>
              <a:t>	2° TURNO, DALLE ORE 13:05 (4°A, 4°B, 5°A, 5°B).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sz="1800" dirty="0"/>
              <a:t>GLI ALUNNI DELLA SCUOLA SECONDARIA DI PRIMO GRADO CONSUMERANNO I PASTI NEL REFETTORIO E ALCUNE CLASSI (LE CLASSI DEL PIANO TERRA) IN AULA DALLE ORE 13:00.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099115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1. SCUOLA DELL'INFANZIA</a:t>
            </a:r>
          </a:p>
        </p:txBody>
      </p:sp>
      <p:pic>
        <p:nvPicPr>
          <p:cNvPr id="4099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8" t="35394" r="37898" b="37006"/>
          <a:stretch>
            <a:fillRect/>
          </a:stretch>
        </p:blipFill>
        <p:spPr>
          <a:xfrm>
            <a:off x="1987550" y="1287463"/>
            <a:ext cx="4929188" cy="4733925"/>
          </a:xfr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 txBox="1">
            <a:spLocks noGrp="1"/>
          </p:cNvSpPr>
          <p:nvPr>
            <p:ph type="title"/>
          </p:nvPr>
        </p:nvSpPr>
        <p:spPr>
          <a:xfrm>
            <a:off x="531813" y="0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PIANTINA SCUOLA DELL'INFANZIA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6" y="836712"/>
            <a:ext cx="36195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5909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0" cy="908720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ORARI SCUOLA DELL'INFANZIA</a:t>
            </a:r>
          </a:p>
        </p:txBody>
      </p:sp>
      <p:sp>
        <p:nvSpPr>
          <p:cNvPr id="6147" name="CasellaDiTesto 4"/>
          <p:cNvSpPr txBox="1">
            <a:spLocks noChangeArrowheads="1"/>
          </p:cNvSpPr>
          <p:nvPr/>
        </p:nvSpPr>
        <p:spPr bwMode="auto">
          <a:xfrm>
            <a:off x="4716016" y="1196752"/>
            <a:ext cx="417646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/>
              <a:t>INGRESSI: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PRE SCUOLA DALLE ORE 7:30 (se attivato),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INFANZIA DALLE ORE 8.00 ALLE ORE 9.00,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GLI INGRESSI AI LOCALI SCOLASTICI AVVENGONO A SECONDO LE MODALITA’ INDICATE DALLA SCUOLA,  MANTENENDO LA DISTANZA DI SICUREZZA ,  INDOSSANDO LE MASCHERINE E SEGUENDO LE LINEE GUIDA MINISTERIALI.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E’ VIETATO SOSTARE  NEL TRAGITTO E DAVANTI AGLI INGRESSI DELLE AULE.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/>
              <a:t>USCITE: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DALLE ORE 16.00 ALLE ORE 17.00, CON LE STESSE MODALITA’ DEGLI INGRESSI, UTILIZZANDO LE USCITE DELLE AULE.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dirty="0"/>
              <a:t>POST SCUOLA DALLE 17:00 ALLA 17:30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571"/>
            <a:ext cx="3752850" cy="55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ttotitolo 2"/>
          <p:cNvSpPr txBox="1"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altLang="it-IT" sz="3200">
                <a:solidFill>
                  <a:srgbClr val="FF0000"/>
                </a:solidFill>
                <a:latin typeface="Calibri" panose="020F0502020204030204" pitchFamily="34" charset="0"/>
              </a:rPr>
              <a:t>2.  SCUOLA PRIMARIA </a:t>
            </a:r>
            <a:br>
              <a:rPr altLang="it-IT" sz="3200">
                <a:latin typeface="Calibri" panose="020F0502020204030204" pitchFamily="34" charset="0"/>
              </a:rPr>
            </a:br>
            <a:endParaRPr altLang="it-IT" sz="3200">
              <a:latin typeface="Calibri" panose="020F0502020204030204" pitchFamily="34" charset="0"/>
            </a:endParaRPr>
          </a:p>
        </p:txBody>
      </p:sp>
      <p:pic>
        <p:nvPicPr>
          <p:cNvPr id="8195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42661" r="41068" b="13704"/>
          <a:stretch>
            <a:fillRect/>
          </a:stretch>
        </p:blipFill>
        <p:spPr>
          <a:xfrm>
            <a:off x="574675" y="1660525"/>
            <a:ext cx="8050213" cy="4583113"/>
          </a:xfr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ttotitolo 2"/>
          <p:cNvSpPr txBox="1">
            <a:spLocks noGrp="1"/>
          </p:cNvSpPr>
          <p:nvPr>
            <p:ph type="title"/>
          </p:nvPr>
        </p:nvSpPr>
        <p:spPr>
          <a:xfrm>
            <a:off x="323528" y="-171400"/>
            <a:ext cx="8229600" cy="1143001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INGRESSO SCUOLA PRIMARIA</a:t>
            </a:r>
            <a:endParaRPr altLang="it-IT" sz="1800" i="1" dirty="0"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28184" y="5157192"/>
            <a:ext cx="360040" cy="504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90575"/>
            <a:ext cx="7867650" cy="580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ottotitolo 2"/>
          <p:cNvSpPr txBox="1">
            <a:spLocks noGrp="1"/>
          </p:cNvSpPr>
          <p:nvPr>
            <p:ph type="title"/>
          </p:nvPr>
        </p:nvSpPr>
        <p:spPr>
          <a:xfrm>
            <a:off x="251618" y="260648"/>
            <a:ext cx="8640762" cy="782638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INGRESSI-USCITE AULE PIANO TERRA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16329" cy="56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ottotitolo 2"/>
          <p:cNvSpPr txBox="1"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altLang="it-IT" sz="3200" dirty="0">
                <a:latin typeface="Calibri" panose="020F0502020204030204" pitchFamily="34" charset="0"/>
              </a:rPr>
              <a:t>INGRESSI-USCITE AULE PRIMO PIANO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90221" cy="531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ANNO SCOLASTICO 2020 T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ANNO SCOLASTICO 2020  BIS</Template>
  <TotalTime>2320</TotalTime>
  <Words>700</Words>
  <Application>Microsoft Office PowerPoint</Application>
  <PresentationFormat>Presentazione su schermo (4:3)</PresentationFormat>
  <Paragraphs>67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ANNO SCOLASTICO 2020 TRIS</vt:lpstr>
      <vt:lpstr>ANNO SCOLASTICO 2021/2022</vt:lpstr>
      <vt:lpstr>ISTITUTO COMPRENSIVO  PAVONE CANAVESE</vt:lpstr>
      <vt:lpstr>1. SCUOLA DELL'INFANZIA</vt:lpstr>
      <vt:lpstr>PIANTINA SCUOLA DELL'INFANZIA</vt:lpstr>
      <vt:lpstr>ORARI SCUOLA DELL'INFANZIA</vt:lpstr>
      <vt:lpstr>2.  SCUOLA PRIMARIA  </vt:lpstr>
      <vt:lpstr>INGRESSO SCUOLA PRIMARIA</vt:lpstr>
      <vt:lpstr>INGRESSI-USCITE AULE PIANO TERRA</vt:lpstr>
      <vt:lpstr>INGRESSI-USCITE AULE PRIMO PIANO</vt:lpstr>
      <vt:lpstr>Presentazione standard di PowerPoint</vt:lpstr>
      <vt:lpstr>USCITA SCUOLA PRIMARIA</vt:lpstr>
      <vt:lpstr>Presentazione standard di PowerPoint</vt:lpstr>
      <vt:lpstr>3. SCUOLA SECONDARIA DI PRIMO GRADO</vt:lpstr>
      <vt:lpstr>PIANTINA SCUOLA SECONDARIA DI PRIMO GRADO </vt:lpstr>
      <vt:lpstr>INGRESSI E ORARI: PIANO TERRA</vt:lpstr>
      <vt:lpstr>USCITE E ORARI: PIANO TERRA</vt:lpstr>
      <vt:lpstr>INGRESSI E ORARI: PRIMO PIANO</vt:lpstr>
      <vt:lpstr>USCITA : PRIMO PIANO</vt:lpstr>
      <vt:lpstr>Presentazione standard di PowerPoint</vt:lpstr>
      <vt:lpstr>Presentazione standard di PowerPoint</vt:lpstr>
      <vt:lpstr>7. INGRESSO SEGRETERIA</vt:lpstr>
      <vt:lpstr>Presentazione standard di PowerPoint</vt:lpstr>
      <vt:lpstr>Presentazione standard di PowerPoint</vt:lpstr>
      <vt:lpstr>6. MENSA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 SCOLASTICO 2020/2021</dc:title>
  <dc:creator>ASSESSORI</dc:creator>
  <cp:lastModifiedBy>Patrizia Rizzi</cp:lastModifiedBy>
  <cp:revision>101</cp:revision>
  <cp:lastPrinted>2021-09-06T14:52:30Z</cp:lastPrinted>
  <dcterms:created xsi:type="dcterms:W3CDTF">2020-09-09T13:46:54Z</dcterms:created>
  <dcterms:modified xsi:type="dcterms:W3CDTF">2021-09-10T14:57:47Z</dcterms:modified>
</cp:coreProperties>
</file>